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827C"/>
    <a:srgbClr val="F8F3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C16417-A927-42FA-953B-865EE4B885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C2C57F-4E48-4BA5-BA4D-995901ED67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82C93E-3B11-473C-A6ED-719FAE747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6199-23D8-4CB5-8D16-FB6058886838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188028-883A-4BFD-960F-E38C0482D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4F7836-922E-437E-B962-0DF7E912D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AA29-8DFC-4D99-AF1B-EE9B740AF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72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0E6B50-0BDF-459B-9460-8A405E98C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501F832-7F03-43E3-B9D4-721FB8382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5E9851-E2DD-401D-A9A8-5E2900F3A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6199-23D8-4CB5-8D16-FB6058886838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F90241-94AB-46FA-9DC3-116044DC1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7E6FB4-DB65-44B8-BD0B-77BDB7C90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AA29-8DFC-4D99-AF1B-EE9B740AF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56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1F7F610-FFA2-4CA7-B3A4-518249706F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2C7B22-2062-4C3C-8406-E7DECEC9A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039B80-9FAD-43B9-8812-89EB047E9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6199-23D8-4CB5-8D16-FB6058886838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3BF76F-C4BA-4790-BCBB-7416DC29D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0D8A78-19A4-4CDB-928A-89368A44F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AA29-8DFC-4D99-AF1B-EE9B740AF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46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95B3F0-3641-4756-AEB4-110186F3C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256530-4095-4D14-B6E1-B913A5EC6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E80F68-DA0E-495E-B244-F2380859C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6199-23D8-4CB5-8D16-FB6058886838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006991-404C-4346-9440-0F7B2314C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429660-2677-4724-8DEF-7D3B47AA4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AA29-8DFC-4D99-AF1B-EE9B740AF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1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B449C1-5731-48D7-A12D-DA3E3016D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D8304C-E9AC-49A6-B9AD-FB400EEA9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566AC6-9899-40EF-A17C-633DE5E1F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6199-23D8-4CB5-8D16-FB6058886838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FE80CB-BF2A-48D0-816C-D89DAA280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495049-00F9-4847-9183-17165C352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AA29-8DFC-4D99-AF1B-EE9B740AF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71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28A2D4-BF9D-496E-9C8A-8F875036E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07394A-D39D-4A76-A2BB-58392F7FD8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5A69857-8254-4AEA-9F94-C5A985C948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ADE37A-6255-42E3-84A1-3425ED559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6199-23D8-4CB5-8D16-FB6058886838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22D743C-5DE2-4D7C-BD3E-562AF888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D1AAE0-4BA9-478E-8F60-695980BC1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AA29-8DFC-4D99-AF1B-EE9B740AF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409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567D14-9B37-4342-B67C-2572F06EE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1AC6FD-A4A1-4F75-9047-1F3645119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69371D3-E7C1-4FB0-9021-E053B77432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89B8001-F77A-4696-B6BC-C6437DCDAF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B2330D8-0528-4EFA-8AA7-FAFED473B0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D9B45AD-8C05-422E-929B-5D7FB025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6199-23D8-4CB5-8D16-FB6058886838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C767979-C478-4FB8-AE00-EE15BE86B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47EDEF7-15D6-478C-B748-742A0FFB6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AA29-8DFC-4D99-AF1B-EE9B740AF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17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C6955C-73E2-442D-AD74-88E393B45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4242162-2135-4F04-9225-4F5D5E6D8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6199-23D8-4CB5-8D16-FB6058886838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FE48045-2B64-4C2B-9062-F4C855AF2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B5F0E77-BE48-49AB-B72B-0BE12188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AA29-8DFC-4D99-AF1B-EE9B740AF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15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93EFAF8-2813-455E-8D1A-580B39D17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6199-23D8-4CB5-8D16-FB6058886838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CBF0F2B-47DA-4292-8C88-58879B96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C2A25D9-26FD-4A6E-AE3B-A4B1E20A6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AA29-8DFC-4D99-AF1B-EE9B740AF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99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923C8A-64D1-49C8-AB81-A5CAE247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27ACF5-561B-444F-8E9D-966A602EF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E82D58-443E-45C7-85DC-1FFE3B84F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EAB26E3-F053-4F1D-8327-AF0C214FF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6199-23D8-4CB5-8D16-FB6058886838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B820A9-26A3-4A6D-B5C5-8D24148D7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85196A-75BC-4A51-8EEB-2A9088E61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AA29-8DFC-4D99-AF1B-EE9B740AF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4EF6A8-EA47-47DA-941F-A302A322E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DB3A15A-73E3-406B-9E3D-4518E261A7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39154C-6C32-4C11-B4C0-D945B1503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B962B5A-8D51-413D-8E51-33D5F24F3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6199-23D8-4CB5-8D16-FB6058886838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51C34B-18F1-4131-B109-1A38740AD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CF6646-CA01-4427-970F-DD7E2AACA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AA29-8DFC-4D99-AF1B-EE9B740AF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69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DA87D14-9677-4F08-B6D6-38E3397F5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4B993A-85A5-4B1B-9127-4410BA51F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453C0D-FF0B-4559-A318-A4DC08F0DD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96199-23D8-4CB5-8D16-FB6058886838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F9D7F6-00AA-4466-8110-BE20C4E75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197B04-E71A-4342-BC02-6EEA627C9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7AA29-8DFC-4D99-AF1B-EE9B740AF5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85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B1C3F7-F7D4-4A8F-8770-FEAC7536FA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6897" y="1181595"/>
            <a:ext cx="4050381" cy="2387600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6082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Histoire et généalogie</a:t>
            </a:r>
            <a:br>
              <a:rPr lang="fr-FR" sz="2000" dirty="0">
                <a:solidFill>
                  <a:srgbClr val="6082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Conférence de</a:t>
            </a:r>
            <a:b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Christophe Charle sur son livre</a:t>
            </a:r>
            <a:b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paru en avril 2025 aux Éditions dela Sobonne </a:t>
            </a:r>
            <a:b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modération : Didier Francfort</a:t>
            </a:r>
            <a:b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professeur émérite à l’Université de Lorraine</a:t>
            </a:r>
            <a:b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Vendredi 13 Juin à 18h</a:t>
            </a:r>
            <a:b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Sciences-Po Campus de Nancy</a:t>
            </a:r>
            <a:b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 avenue Maréchal de Lattre de Tassigny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505F621-913D-4E42-BCD1-9604F2196B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629" y="5703949"/>
            <a:ext cx="2302514" cy="74026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499440C-B9B7-4F26-B733-49EEDBB22A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2448" y="5807425"/>
            <a:ext cx="657777" cy="65777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F9568E3-9786-4AF7-89A5-27FB412303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0220" y="5457984"/>
            <a:ext cx="1022231" cy="26239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B5E3937-3CB8-40AA-9208-44858541A3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528" y="5670834"/>
            <a:ext cx="2592845" cy="82575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3C78C99-5DE1-4EE4-B159-ACA1812394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00099" y="5720374"/>
            <a:ext cx="894029" cy="894029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E012E4E7-560E-46FB-99F9-2D10B5701F6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145" y="5749274"/>
            <a:ext cx="1631088" cy="81334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6B14A18-4EBF-48FA-9252-2A35D8716C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0499" y="157117"/>
            <a:ext cx="5964605" cy="510068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389A6BF-EA0C-46EF-A043-B75326C5199E}"/>
              </a:ext>
            </a:extLst>
          </p:cNvPr>
          <p:cNvSpPr/>
          <p:nvPr/>
        </p:nvSpPr>
        <p:spPr>
          <a:xfrm>
            <a:off x="3228554" y="4613927"/>
            <a:ext cx="2888343" cy="6602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3B877B02-B6AA-40D5-9B36-20167C3FEA0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53252" y="333008"/>
            <a:ext cx="1604904" cy="202217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06C739FE-FD70-4059-AEAE-9081E14E411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291082" y="5885032"/>
            <a:ext cx="1305832" cy="77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3884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53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Histoire et généalogie Conférence de Christophe Charle sur son livre  paru en avril 2025 aux Éditions dela Sobonne  modération : Didier Francfort professeur émérite à l’Université de Lorraine Vendredi 13 Juin à 18h Sciences-Po Campus de Nancy 94 avenue Maréchal de Lattre de Tassigny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Francfort</dc:creator>
  <cp:lastModifiedBy>Didier Francfort</cp:lastModifiedBy>
  <cp:revision>5</cp:revision>
  <dcterms:created xsi:type="dcterms:W3CDTF">2025-04-28T16:29:22Z</dcterms:created>
  <dcterms:modified xsi:type="dcterms:W3CDTF">2025-04-28T17:35:14Z</dcterms:modified>
</cp:coreProperties>
</file>